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67" r:id="rId6"/>
    <p:sldId id="258" r:id="rId7"/>
    <p:sldId id="265" r:id="rId8"/>
    <p:sldId id="259" r:id="rId9"/>
    <p:sldId id="266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7C8DA3-FB21-4F29-8DA3-18F030A5E99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5A38E2-4D73-4D1E-A900-3434A7D0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and Westward Expansion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Push Factors:  Conditions that drive people to leave their homes </a:t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Land scarce in home country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Political and/or religious persecution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Revolutions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Poverty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Lack of Jobs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Natural disasters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Racial prejudice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Pull factors: Conditions that attract people to a new area </a:t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Promise of freedom (religious and political)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Hope for a new life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Industry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Jobs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Land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“Streets paved with gold”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to </a:t>
            </a:r>
            <a:r>
              <a:rPr lang="en-US" dirty="0" err="1" smtClean="0"/>
              <a:t>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2800" dirty="0" smtClean="0"/>
              <a:t>Many lived in ghettos (community of one culture of ethnic group)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Spoke native language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Celebrated holidays with foods from the “old country”</a:t>
            </a:r>
          </a:p>
          <a:p>
            <a:pPr lvl="0"/>
            <a:r>
              <a:rPr lang="en-US" sz="2800" dirty="0" smtClean="0"/>
              <a:t>Being with their “own people” made life in America easier</a:t>
            </a:r>
          </a:p>
          <a:p>
            <a:pPr lvl="0"/>
            <a:r>
              <a:rPr lang="en-US" sz="2800" dirty="0" smtClean="0"/>
              <a:t>Needed jobs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Many lived off the land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Took low paying jobs</a:t>
            </a:r>
          </a:p>
          <a:p>
            <a:pPr lvl="2"/>
            <a:r>
              <a:rPr lang="en-US" dirty="0" smtClean="0"/>
              <a:t>Seen as a threat—willing to work less</a:t>
            </a:r>
          </a:p>
          <a:p>
            <a:pPr lvl="2"/>
            <a:r>
              <a:rPr lang="en-US" dirty="0" smtClean="0"/>
              <a:t>Workers afraid immigrants would take all of the jobs</a:t>
            </a:r>
          </a:p>
          <a:p>
            <a:pPr lvl="0"/>
            <a:r>
              <a:rPr lang="en-US" sz="2800" dirty="0" smtClean="0"/>
              <a:t>Had to learn English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Children in school (learned the easiest)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Workers</a:t>
            </a:r>
          </a:p>
          <a:p>
            <a:pPr lvl="0"/>
            <a:r>
              <a:rPr lang="en-US" sz="2800" dirty="0" smtClean="0"/>
              <a:t>Children wanted to be seen as Americans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Helped family learn English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Played American games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Wore American clothing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anti-immigrant feelings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/>
              <a:t>Americans feared immigrants would not assimilate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Language/religion/customs too different</a:t>
            </a:r>
          </a:p>
          <a:p>
            <a:pPr lvl="0"/>
            <a:r>
              <a:rPr lang="en-US" sz="2800" dirty="0" smtClean="0"/>
              <a:t>Many American workers resented the new immigrants---took jobs for low pay</a:t>
            </a:r>
          </a:p>
          <a:p>
            <a:pPr lvl="0"/>
            <a:r>
              <a:rPr lang="en-US" sz="2800" dirty="0" smtClean="0"/>
              <a:t>People on the West Coast worked to end immigration from China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Chinese immigrants worked on the RR-- Looked for other jobs after RR completed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Many people did not want to hire them-did not understand the Chinese culture</a:t>
            </a:r>
          </a:p>
          <a:p>
            <a:pPr lvl="0"/>
            <a:r>
              <a:rPr lang="en-US" sz="2800" dirty="0" smtClean="0"/>
              <a:t>Congress passed the Chinese Exclusion Act in 1882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Barred Chinese workers for 10 years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Renewed several times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Repealed in 1943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Immigrant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/>
          </a:bodyPr>
          <a:lstStyle/>
          <a:p>
            <a:r>
              <a:rPr lang="en-US" dirty="0" smtClean="0"/>
              <a:t>You will be given a folder with a specific immigrant group.  You will read about that immigrant group and then write a diary entry pretending to be that group of immigrants.  You may write 1 diary entry per group and it should be 2 paragraphs long.  </a:t>
            </a:r>
          </a:p>
          <a:p>
            <a:r>
              <a:rPr lang="en-US" dirty="0" smtClean="0"/>
              <a:t>-Why did you leave your home country?</a:t>
            </a:r>
          </a:p>
          <a:p>
            <a:r>
              <a:rPr lang="en-US" dirty="0" smtClean="0"/>
              <a:t>-What problems do you face in America?</a:t>
            </a:r>
          </a:p>
          <a:p>
            <a:r>
              <a:rPr lang="en-US" dirty="0" smtClean="0"/>
              <a:t>-What job do you have in America?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people want to immigrate to the </a:t>
            </a:r>
            <a:r>
              <a:rPr lang="en-US" smtClean="0"/>
              <a:t>United States?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Tuesday March 29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Debate Monday March 28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HW tonight: Article about Immigration, Answer Thought Questions.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Illegal immigrants are a drain on society and should be sent back to whatever country they came from no matter how long they have been in the United States.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immigrants in the United States?  Why or Why not?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457200"/>
          <a:ext cx="7696200" cy="5638800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12462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Curlz MT"/>
                          <a:ea typeface="Times New Roman"/>
                          <a:cs typeface="Times New Roman"/>
                        </a:rPr>
                        <a:t>Old Immigrants</a:t>
                      </a:r>
                      <a:endParaRPr lang="en-US" sz="2400" dirty="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latin typeface="Curlz MT"/>
                          <a:ea typeface="Times New Roman"/>
                          <a:cs typeface="Times New Roman"/>
                        </a:rPr>
                        <a:t>New Immigrants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539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1840-1860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1880-1900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462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Northern and Western Europeans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Southern and Eastern Europeans </a:t>
                      </a:r>
                      <a:b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 and Asians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462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Faced discrimination 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Had it tougher---they did not know the language-had different cultures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462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Settled on the Frontier/in the West</a:t>
                      </a:r>
                      <a:endParaRPr lang="en-US" sz="240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Frontier was closed settled in cities</a:t>
                      </a:r>
                      <a:endParaRPr lang="en-US" sz="2400" dirty="0">
                        <a:latin typeface="Century Gothic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Ellis Island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924800" cy="453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immigrate?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1. Plentiful and cheap land in the West (until the frontier was closed) </a:t>
            </a:r>
            <a:br>
              <a:rPr lang="en-US" sz="3200" dirty="0" smtClean="0"/>
            </a:br>
            <a:r>
              <a:rPr lang="en-US" sz="3200" dirty="0" smtClean="0"/>
              <a:t>2. Jobs and opportunities </a:t>
            </a:r>
            <a:br>
              <a:rPr lang="en-US" sz="3200" dirty="0" smtClean="0"/>
            </a:br>
            <a:r>
              <a:rPr lang="en-US" sz="3200" dirty="0" smtClean="0"/>
              <a:t>3. Religious freedom </a:t>
            </a:r>
            <a:br>
              <a:rPr lang="en-US" sz="3200" dirty="0" smtClean="0"/>
            </a:br>
            <a:r>
              <a:rPr lang="en-US" sz="3200" dirty="0" smtClean="0"/>
              <a:t>4. Political freedom </a:t>
            </a:r>
            <a:br>
              <a:rPr lang="en-US" sz="3200" dirty="0" smtClean="0"/>
            </a:br>
            <a:r>
              <a:rPr lang="en-US" sz="3200" dirty="0" smtClean="0"/>
              <a:t>5. Irish-potato famine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467600" cy="617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4650</TotalTime>
  <Words>424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Aspect</vt:lpstr>
      <vt:lpstr>Immigration and Westward Expansion</vt:lpstr>
      <vt:lpstr>Warm-up</vt:lpstr>
      <vt:lpstr>Announcements</vt:lpstr>
      <vt:lpstr>Debate</vt:lpstr>
      <vt:lpstr>Question of the Day</vt:lpstr>
      <vt:lpstr>Slide 6</vt:lpstr>
      <vt:lpstr>Ellis Island</vt:lpstr>
      <vt:lpstr>Why immigrate?</vt:lpstr>
      <vt:lpstr>Slide 9</vt:lpstr>
      <vt:lpstr>Push factors</vt:lpstr>
      <vt:lpstr>Pull factors</vt:lpstr>
      <vt:lpstr>Adjusting to america</vt:lpstr>
      <vt:lpstr>anti-immigrant feelings</vt:lpstr>
      <vt:lpstr>Immigrant Groups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and Westward Expansion</dc:title>
  <dc:creator>Sejal</dc:creator>
  <cp:lastModifiedBy>Sejal</cp:lastModifiedBy>
  <cp:revision>4</cp:revision>
  <dcterms:created xsi:type="dcterms:W3CDTF">2010-10-03T16:39:18Z</dcterms:created>
  <dcterms:modified xsi:type="dcterms:W3CDTF">2011-03-14T12:24:04Z</dcterms:modified>
</cp:coreProperties>
</file>